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36" d="100"/>
          <a:sy n="36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264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사용자 지정</PresentationFormat>
  <Paragraphs>11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박 혜숙</cp:lastModifiedBy>
  <cp:revision>1</cp:revision>
  <dcterms:created xsi:type="dcterms:W3CDTF">2022-09-04T04:19:05Z</dcterms:created>
  <dcterms:modified xsi:type="dcterms:W3CDTF">2022-09-04T04:20:26Z</dcterms:modified>
</cp:coreProperties>
</file>